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Abril Fatface"/>
      <p:regular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brilFatface-regular.fntdata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3167ac09_0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3167ac09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53167ac09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401b38e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401b38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806401b38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53167ac09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53167ac0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853167ac09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70545cb6c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70545cb6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870545cb6c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0545cb6c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0545cb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870545cb6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9415394b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9415394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779415394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9415394b_0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9415394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779415394b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3167ac09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3167ac0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53167ac0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3167ac09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53167ac0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53167ac0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2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1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3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4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6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7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9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0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hyperlink" Target="https://www.facebook.com/frobotics415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froboticsteam4150@gmail.com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instagram.com/frobotics4150/" TargetMode="External"/><Relationship Id="rId5" Type="http://schemas.openxmlformats.org/officeDocument/2006/relationships/hyperlink" Target="https://twitter.com/frobotics4150" TargetMode="External"/><Relationship Id="rId6" Type="http://schemas.openxmlformats.org/officeDocument/2006/relationships/hyperlink" Target="https://www.facebook.com/frobotics4150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www.instagram.com/p/B0wtdwCBDK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www.instagram.com/p/B0WW5nvhV0b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4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Marketing and </a:t>
            </a:r>
            <a:endParaRPr b="1" sz="6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Social Media</a:t>
            </a:r>
            <a:endParaRPr/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TEAM 4150</a:t>
            </a:r>
            <a:endParaRPr/>
          </a:p>
        </p:txBody>
      </p:sp>
      <p:pic>
        <p:nvPicPr>
          <p:cNvPr descr="A close up of a sign&#10;&#10;Description automatically generated"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378" y="3597692"/>
            <a:ext cx="3671886" cy="156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19998" l="0" r="0" t="19763"/>
          <a:stretch/>
        </p:blipFill>
        <p:spPr>
          <a:xfrm>
            <a:off x="4750775" y="5394825"/>
            <a:ext cx="3479099" cy="1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to </a:t>
            </a:r>
            <a:r>
              <a:rPr lang="en-US"/>
              <a:t>Post </a:t>
            </a:r>
            <a:r>
              <a:rPr lang="en-US" sz="2400"/>
              <a:t>continued</a:t>
            </a:r>
            <a:endParaRPr sz="2400"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259075" y="2275400"/>
            <a:ext cx="4665300" cy="145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200"/>
              <a:t>During team fundraisers</a:t>
            </a:r>
            <a:endParaRPr b="1"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200"/>
              <a:t>Get the word out to your community to help you raise money</a:t>
            </a:r>
            <a:endParaRPr sz="2200"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325" y="908088"/>
            <a:ext cx="3119759" cy="54482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2951025" y="4540275"/>
            <a:ext cx="2262300" cy="137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</a:rPr>
              <a:t>FRobotics</a:t>
            </a:r>
            <a:r>
              <a:rPr i="1" lang="en-US"/>
              <a:t>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Facebook</a:t>
            </a:r>
            <a:r>
              <a:rPr i="1" lang="en-US"/>
              <a:t> </a:t>
            </a:r>
            <a:r>
              <a:rPr i="1" lang="en-US">
                <a:solidFill>
                  <a:srgbClr val="999999"/>
                </a:solidFill>
              </a:rPr>
              <a:t>post announcing fundraisers.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Tips for </a:t>
            </a:r>
            <a:r>
              <a:rPr lang="en-US"/>
              <a:t>Posting</a:t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19075" y="1714875"/>
            <a:ext cx="9144000" cy="290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200"/>
              <a:t>Tag </a:t>
            </a:r>
            <a:r>
              <a:rPr lang="en-US" sz="2200"/>
              <a:t>sponsors, potential sponsors, and school administrators (if applicable to your team) to show them what your team is up to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200"/>
              <a:t>Utilize hashtags!</a:t>
            </a:r>
            <a:endParaRPr b="1"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#omgrobots and other FIRST hashtags will get your posts to more people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200"/>
              <a:t>Put some effort into each post</a:t>
            </a:r>
            <a:endParaRPr b="1"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good post takes time to create, but it will get more likes if it’s exciting and aesthetically pleasing!</a:t>
            </a:r>
            <a:endParaRPr sz="2000"/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FRC 4150 in partnership with FRC 8027 for FRCTutorials.com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froboticsteam4150@gmail.com</a:t>
            </a:r>
            <a:r>
              <a:rPr lang="en-US" sz="1600"/>
              <a:t>.</a:t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sp>
        <p:nvSpPr>
          <p:cNvPr id="205" name="Google Shape;205;p25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06" name="Google Shape;206;p2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 rotWithShape="1">
          <a:blip r:embed="rId7">
            <a:alphaModFix/>
          </a:blip>
          <a:srcRect b="19998" l="0" r="0" t="19763"/>
          <a:stretch/>
        </p:blipFill>
        <p:spPr>
          <a:xfrm>
            <a:off x="2464775" y="2186400"/>
            <a:ext cx="3479099" cy="1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831850" y="1078991"/>
            <a:ext cx="5266800" cy="313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831850" y="4279392"/>
            <a:ext cx="52668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Presenting your team professionally at competitions and with </a:t>
            </a:r>
            <a:r>
              <a:rPr lang="en-US"/>
              <a:t>sponsors</a:t>
            </a:r>
            <a:r>
              <a:rPr lang="en-US"/>
              <a:t> is </a:t>
            </a:r>
            <a:r>
              <a:rPr lang="en-US"/>
              <a:t>essential</a:t>
            </a:r>
            <a:r>
              <a:rPr lang="en-US"/>
              <a:t> to your team’s success.</a:t>
            </a:r>
            <a:endParaRPr/>
          </a:p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12139" l="10238" r="8632" t="13155"/>
          <a:stretch/>
        </p:blipFill>
        <p:spPr>
          <a:xfrm>
            <a:off x="831850" y="1417775"/>
            <a:ext cx="3989526" cy="1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Branding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259080" y="1249680"/>
            <a:ext cx="385572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</a:t>
            </a:r>
            <a:r>
              <a:rPr lang="en-US"/>
              <a:t>consistent</a:t>
            </a:r>
            <a:r>
              <a:rPr lang="en-US"/>
              <a:t> colors and logos to create a sense of unity and draw attention to your team.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Logos are important as they provide an image to associate with your team’s name.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 events, use the same colors and logos on t-shirts, posters, pins, etc. </a:t>
            </a:r>
            <a:endParaRPr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45963" l="0" r="0" t="11116"/>
          <a:stretch/>
        </p:blipFill>
        <p:spPr>
          <a:xfrm>
            <a:off x="4419600" y="1758975"/>
            <a:ext cx="3985252" cy="2213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4419625" y="4141600"/>
            <a:ext cx="3985200" cy="139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</a:rPr>
              <a:t>FRobotics uses this logo and </a:t>
            </a:r>
            <a:r>
              <a:rPr i="1" lang="en-US">
                <a:solidFill>
                  <a:srgbClr val="999999"/>
                </a:solidFill>
              </a:rPr>
              <a:t>its</a:t>
            </a:r>
            <a:r>
              <a:rPr i="1" lang="en-US">
                <a:solidFill>
                  <a:srgbClr val="999999"/>
                </a:solidFill>
              </a:rPr>
              <a:t> colors on all of our t-shirts, banners, pins, documents, and social medias.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Mission Statement</a:t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Identify your team’s overarching goal and mission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Come up with a statement that encompasses your goals as a team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Work with your Outreach Coordinator to focus these goals in outreach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Communicate</a:t>
            </a:r>
            <a:r>
              <a:rPr lang="en-US"/>
              <a:t> your team’s overarching mission with team members, mentors, sponsors, and judges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this statement to unify the team’s actions in writing and in presentations</a:t>
            </a:r>
            <a:endParaRPr/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Reaching out to Sponsors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Reaching out to sponsors is key in terms of a team’s </a:t>
            </a:r>
            <a:r>
              <a:rPr b="1" lang="en-US"/>
              <a:t>financial</a:t>
            </a:r>
            <a:r>
              <a:rPr b="1" lang="en-US"/>
              <a:t> stability.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When approaching a </a:t>
            </a:r>
            <a:r>
              <a:rPr lang="en-US"/>
              <a:t>potential</a:t>
            </a:r>
            <a:r>
              <a:rPr lang="en-US"/>
              <a:t> sponsor, </a:t>
            </a:r>
            <a:r>
              <a:rPr b="1" lang="en-US"/>
              <a:t>be respectful and confident</a:t>
            </a:r>
            <a:r>
              <a:rPr lang="en-US"/>
              <a:t>. Make sure to show </a:t>
            </a:r>
            <a:r>
              <a:rPr lang="en-US"/>
              <a:t>enthusiasm</a:t>
            </a:r>
            <a:r>
              <a:rPr lang="en-US"/>
              <a:t> for FIRST.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Highlight the learning aspects of FRC, proving our promise for furthering STEM in the future.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is most effective to </a:t>
            </a:r>
            <a:r>
              <a:rPr b="1" lang="en-US"/>
              <a:t>present to sponsors in person</a:t>
            </a:r>
            <a:r>
              <a:rPr lang="en-US"/>
              <a:t>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Offer to bring your robot and a few team members to the business.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If the </a:t>
            </a:r>
            <a:r>
              <a:rPr lang="en-US"/>
              <a:t>potential</a:t>
            </a:r>
            <a:r>
              <a:rPr lang="en-US"/>
              <a:t> </a:t>
            </a:r>
            <a:r>
              <a:rPr lang="en-US"/>
              <a:t>sponsors</a:t>
            </a:r>
            <a:r>
              <a:rPr lang="en-US"/>
              <a:t> prefer, phone calls are another method to get in touch. Write a general script that students can use when speaking over the phone.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Reaching out through social media, letters, and emails are also options when looking for </a:t>
            </a:r>
            <a:r>
              <a:rPr lang="en-US"/>
              <a:t>sponsors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831850" y="1078991"/>
            <a:ext cx="5266800" cy="313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Media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831850" y="4279392"/>
            <a:ext cx="52668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Social media is very important for team recognition within the FIRST community as well as your team’s local community. 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12640" l="5051" r="0" t="0"/>
          <a:stretch/>
        </p:blipFill>
        <p:spPr>
          <a:xfrm>
            <a:off x="831850" y="1816750"/>
            <a:ext cx="4506000" cy="16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Platforms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259075" y="1104925"/>
            <a:ext cx="4356900" cy="554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Get your team on as many popular platforms as possible! This gives you a larger audience and a greater chance of recognition.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Instagram, Twitter, Facebook, Youtube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Keep branding consistent across all platforms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Profile pictures, usernames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Include your team name </a:t>
            </a:r>
            <a:r>
              <a:rPr i="1" lang="en-US" sz="2000"/>
              <a:t>and </a:t>
            </a:r>
            <a:r>
              <a:rPr lang="en-US" sz="2000"/>
              <a:t>number so you’re easier to find</a:t>
            </a:r>
            <a:endParaRPr sz="2000"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50" y="1249675"/>
            <a:ext cx="3636475" cy="3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5131000" y="4647100"/>
            <a:ext cx="36366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FRobotics is @frobotics4150 on </a:t>
            </a:r>
            <a:r>
              <a:rPr lang="en-US" sz="17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Instagram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7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Twitter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lang="en-US" sz="17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Facebook</a:t>
            </a:r>
            <a:r>
              <a:rPr lang="en-US" sz="1700">
                <a:latin typeface="Century Gothic"/>
                <a:ea typeface="Century Gothic"/>
                <a:cs typeface="Century Gothic"/>
                <a:sym typeface="Century Gothic"/>
              </a:rPr>
              <a:t>. This is our profile picture on all platforms.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to Post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19063" y="1714875"/>
            <a:ext cx="9144000" cy="149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During and after competitions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Interact with and tag teams from your alliance, congratulate the winning teams, etc.</a:t>
            </a:r>
            <a:endParaRPr sz="2000"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13672" l="15387" r="16824" t="14816"/>
          <a:stretch/>
        </p:blipFill>
        <p:spPr>
          <a:xfrm>
            <a:off x="362800" y="2852550"/>
            <a:ext cx="6311250" cy="37416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6742575" y="3734588"/>
            <a:ext cx="2027700" cy="197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</a:rPr>
              <a:t>FRobotics</a:t>
            </a:r>
            <a:r>
              <a:rPr i="1" lang="en-US"/>
              <a:t>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Instagram</a:t>
            </a:r>
            <a:r>
              <a:rPr i="1" lang="en-US"/>
              <a:t> </a:t>
            </a:r>
            <a:r>
              <a:rPr i="1" lang="en-US">
                <a:solidFill>
                  <a:srgbClr val="999999"/>
                </a:solidFill>
              </a:rPr>
              <a:t>post after the 2019 Steel City Showdown competition.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to </a:t>
            </a:r>
            <a:r>
              <a:rPr lang="en-US"/>
              <a:t>Post </a:t>
            </a:r>
            <a:r>
              <a:rPr lang="en-US" sz="2400"/>
              <a:t>continued</a:t>
            </a:r>
            <a:endParaRPr sz="2400"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0" y="1666550"/>
            <a:ext cx="9144000" cy="114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Before or after outreach events</a:t>
            </a:r>
            <a:r>
              <a:rPr lang="en-US"/>
              <a:t> to announce the team’s appearance or show off what you accomplished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Tag the location, group, or company your event was with</a:t>
            </a:r>
            <a:endParaRPr sz="2000"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9368" l="2771" r="1332" t="1750"/>
          <a:stretch/>
        </p:blipFill>
        <p:spPr>
          <a:xfrm>
            <a:off x="449400" y="2894375"/>
            <a:ext cx="6445851" cy="38270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6895250" y="3996260"/>
            <a:ext cx="2027700" cy="16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</a:rPr>
              <a:t>FRobotics</a:t>
            </a:r>
            <a:r>
              <a:rPr i="1" lang="en-US"/>
              <a:t>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Instagram</a:t>
            </a:r>
            <a:r>
              <a:rPr i="1" lang="en-US"/>
              <a:t> </a:t>
            </a:r>
            <a:r>
              <a:rPr i="1" lang="en-US">
                <a:solidFill>
                  <a:srgbClr val="999999"/>
                </a:solidFill>
              </a:rPr>
              <a:t>post after several outreach events in 2019.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